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5" r:id="rId1"/>
  </p:sldMasterIdLst>
  <p:sldIdLst>
    <p:sldId id="256" r:id="rId2"/>
    <p:sldId id="288" r:id="rId3"/>
    <p:sldId id="291" r:id="rId4"/>
    <p:sldId id="305" r:id="rId5"/>
    <p:sldId id="309" r:id="rId6"/>
    <p:sldId id="306" r:id="rId7"/>
    <p:sldId id="311" r:id="rId8"/>
    <p:sldId id="312" r:id="rId9"/>
    <p:sldId id="310" r:id="rId10"/>
    <p:sldId id="308" r:id="rId11"/>
    <p:sldId id="315" r:id="rId12"/>
    <p:sldId id="314" r:id="rId13"/>
    <p:sldId id="313" r:id="rId14"/>
    <p:sldId id="318" r:id="rId15"/>
    <p:sldId id="317" r:id="rId16"/>
    <p:sldId id="320" r:id="rId17"/>
    <p:sldId id="319" r:id="rId18"/>
    <p:sldId id="307" r:id="rId19"/>
    <p:sldId id="322" r:id="rId20"/>
    <p:sldId id="32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013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698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705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7000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701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7/11/2019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850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7/11/2019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225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206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706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840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379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47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579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7/11/2019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553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7/11/2019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906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7/11/2019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492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392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6109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dWp6khbgP8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24B2-BDF5-40AA-A38A-AF59FB9CB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856956"/>
            <a:ext cx="8825658" cy="3329581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  <a:latin typeface="Algerian" panose="04020705040A02060702" pitchFamily="82" charset="0"/>
              </a:rPr>
              <a:t>Jermyn Borough Council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8F3507-449F-432B-8A9F-811E3703F7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4464" y="4228514"/>
            <a:ext cx="10063069" cy="78228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07/11/19</a:t>
            </a:r>
          </a:p>
        </p:txBody>
      </p:sp>
    </p:spTree>
    <p:extLst>
      <p:ext uri="{BB962C8B-B14F-4D97-AF65-F5344CB8AC3E}">
        <p14:creationId xmlns:p14="http://schemas.microsoft.com/office/powerpoint/2010/main" val="146479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5B8E-5D69-4AFE-8721-57CCA5CF1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29D0D6-21EA-463D-9B7C-F2976CA2F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239" y="924545"/>
            <a:ext cx="7201522" cy="563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117FBF-2759-4B8C-BA1E-6EF798A28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678" y="0"/>
            <a:ext cx="5270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9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F3587A-C957-4979-BDE4-572EF66F3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679" y="0"/>
            <a:ext cx="6444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1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757C38-AE08-46C3-B96D-AFC36A3E4637}"/>
              </a:ext>
            </a:extLst>
          </p:cNvPr>
          <p:cNvSpPr/>
          <p:nvPr/>
        </p:nvSpPr>
        <p:spPr>
          <a:xfrm>
            <a:off x="2103903" y="2729948"/>
            <a:ext cx="79841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2"/>
              </a:rPr>
              <a:t>Stormwater Pollution The Dirty Truth: Home Activities</a:t>
            </a:r>
            <a:endParaRPr lang="en-US" sz="4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37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88B4BD-558D-47A5-909D-2AE973A9B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811" y="277653"/>
            <a:ext cx="5527858" cy="658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1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E24D8E-EC18-4A9A-AB7C-CCCB530AA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902" y="0"/>
            <a:ext cx="5589035" cy="675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2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10CF7-8BDC-48A1-AC5C-B2DFC7BF0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512" y="52387"/>
            <a:ext cx="4023071" cy="680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7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3AE25-7B9D-4243-BEAD-9AB585585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642" y="0"/>
            <a:ext cx="5192004" cy="664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4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6FBD3D-CF1B-4128-A5E4-46FB40338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424" y="203314"/>
            <a:ext cx="8857151" cy="645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4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24B2-BDF5-40AA-A38A-AF59FB9CB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84314"/>
            <a:ext cx="9448800" cy="173675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Meeting Agenda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3FFAC4-C4C3-40FD-92DA-95DF8E85329E}"/>
              </a:ext>
            </a:extLst>
          </p:cNvPr>
          <p:cNvSpPr/>
          <p:nvPr/>
        </p:nvSpPr>
        <p:spPr>
          <a:xfrm>
            <a:off x="3649167" y="2072481"/>
            <a:ext cx="489366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solidFill>
                  <a:schemeClr val="bg1"/>
                </a:solidFill>
                <a:latin typeface="Arial Black" panose="020B0A04020102020204" pitchFamily="34" charset="0"/>
              </a:rPr>
              <a:t>Call to Order</a:t>
            </a:r>
          </a:p>
          <a:p>
            <a:pPr lvl="0"/>
            <a:r>
              <a:rPr lang="en-US" sz="1400" dirty="0">
                <a:solidFill>
                  <a:schemeClr val="bg1"/>
                </a:solidFill>
                <a:latin typeface="Arial Black" panose="020B0A04020102020204" pitchFamily="34" charset="0"/>
              </a:rPr>
              <a:t>Pledge of Allegiance</a:t>
            </a:r>
          </a:p>
          <a:p>
            <a:pPr lvl="0"/>
            <a:r>
              <a:rPr lang="en-US" sz="1400" dirty="0">
                <a:solidFill>
                  <a:schemeClr val="bg1"/>
                </a:solidFill>
                <a:latin typeface="Arial Black" panose="020B0A04020102020204" pitchFamily="34" charset="0"/>
              </a:rPr>
              <a:t>Moment of Silence for Former Junior Councilperson Brian </a:t>
            </a:r>
            <a:r>
              <a:rPr lang="en-US" sz="1400" dirty="0" err="1">
                <a:solidFill>
                  <a:schemeClr val="bg1"/>
                </a:solidFill>
                <a:latin typeface="Arial Black" panose="020B0A04020102020204" pitchFamily="34" charset="0"/>
              </a:rPr>
              <a:t>Swatt</a:t>
            </a:r>
            <a:r>
              <a:rPr lang="en-US" sz="1400" dirty="0">
                <a:solidFill>
                  <a:schemeClr val="bg1"/>
                </a:solidFill>
                <a:latin typeface="Arial Black" panose="020B0A04020102020204" pitchFamily="34" charset="0"/>
              </a:rPr>
              <a:t> Jr.</a:t>
            </a:r>
          </a:p>
          <a:p>
            <a:pPr lvl="0"/>
            <a:r>
              <a:rPr lang="en-US" sz="1400" dirty="0">
                <a:solidFill>
                  <a:schemeClr val="bg1"/>
                </a:solidFill>
                <a:latin typeface="Arial Black" panose="020B0A04020102020204" pitchFamily="34" charset="0"/>
              </a:rPr>
              <a:t>Roll Call</a:t>
            </a:r>
          </a:p>
          <a:p>
            <a:pPr lvl="0"/>
            <a:r>
              <a:rPr lang="en-US" sz="1400" dirty="0">
                <a:solidFill>
                  <a:schemeClr val="bg1"/>
                </a:solidFill>
                <a:latin typeface="Arial Black" panose="020B0A04020102020204" pitchFamily="34" charset="0"/>
              </a:rPr>
              <a:t>Previous Meeting Minutes</a:t>
            </a:r>
          </a:p>
          <a:p>
            <a:pPr lvl="0"/>
            <a:r>
              <a:rPr lang="en-US" sz="1400" dirty="0">
                <a:solidFill>
                  <a:schemeClr val="bg1"/>
                </a:solidFill>
                <a:latin typeface="Arial Black" panose="020B0A04020102020204" pitchFamily="34" charset="0"/>
              </a:rPr>
              <a:t>Treasurer’s Report/Bills Payable</a:t>
            </a:r>
          </a:p>
          <a:p>
            <a:pPr lvl="0"/>
            <a:r>
              <a:rPr lang="en-US" sz="1400" dirty="0">
                <a:solidFill>
                  <a:schemeClr val="bg1"/>
                </a:solidFill>
                <a:latin typeface="Arial Black" panose="020B0A04020102020204" pitchFamily="34" charset="0"/>
              </a:rPr>
              <a:t>Correspondence</a:t>
            </a:r>
          </a:p>
          <a:p>
            <a:pPr lvl="0"/>
            <a:r>
              <a:rPr lang="en-US" sz="1400" dirty="0">
                <a:solidFill>
                  <a:schemeClr val="bg1"/>
                </a:solidFill>
                <a:latin typeface="Arial Black" panose="020B0A04020102020204" pitchFamily="34" charset="0"/>
              </a:rPr>
              <a:t>Public Comment</a:t>
            </a:r>
          </a:p>
          <a:p>
            <a:pPr lvl="0"/>
            <a:r>
              <a:rPr lang="en-US" sz="1400" dirty="0">
                <a:solidFill>
                  <a:schemeClr val="bg1"/>
                </a:solidFill>
                <a:latin typeface="Arial Black" panose="020B0A04020102020204" pitchFamily="34" charset="0"/>
              </a:rPr>
              <a:t>Reports </a:t>
            </a:r>
          </a:p>
          <a:p>
            <a:pPr lvl="0"/>
            <a:r>
              <a:rPr lang="en-US" sz="1400" dirty="0">
                <a:solidFill>
                  <a:schemeClr val="bg1"/>
                </a:solidFill>
                <a:latin typeface="Arial Black" panose="020B0A04020102020204" pitchFamily="34" charset="0"/>
              </a:rPr>
              <a:t>Reports of Committees</a:t>
            </a:r>
          </a:p>
          <a:p>
            <a:pPr lvl="0"/>
            <a:r>
              <a:rPr lang="en-US" sz="1400" dirty="0">
                <a:solidFill>
                  <a:schemeClr val="bg1"/>
                </a:solidFill>
                <a:latin typeface="Arial Black" panose="020B0A04020102020204" pitchFamily="34" charset="0"/>
              </a:rPr>
              <a:t>Woodlands Sewer, Paving Issue</a:t>
            </a:r>
          </a:p>
          <a:p>
            <a:pPr lvl="0"/>
            <a:r>
              <a:rPr lang="en-US" sz="1400" dirty="0">
                <a:solidFill>
                  <a:schemeClr val="bg1"/>
                </a:solidFill>
                <a:latin typeface="Arial Black" panose="020B0A04020102020204" pitchFamily="34" charset="0"/>
              </a:rPr>
              <a:t>Bid Opening for DPW Pole Building</a:t>
            </a:r>
          </a:p>
          <a:p>
            <a:pPr lvl="0"/>
            <a:r>
              <a:rPr lang="en-US" sz="1400" dirty="0">
                <a:solidFill>
                  <a:schemeClr val="bg1"/>
                </a:solidFill>
                <a:latin typeface="Arial Black" panose="020B0A04020102020204" pitchFamily="34" charset="0"/>
              </a:rPr>
              <a:t>Employee Handbook/PTO Policy</a:t>
            </a:r>
          </a:p>
          <a:p>
            <a:pPr lvl="0"/>
            <a:r>
              <a:rPr lang="en-US" sz="1400" dirty="0">
                <a:solidFill>
                  <a:schemeClr val="bg1"/>
                </a:solidFill>
                <a:latin typeface="Arial Black" panose="020B0A04020102020204" pitchFamily="34" charset="0"/>
              </a:rPr>
              <a:t>Alleyways, Paving Referendum  </a:t>
            </a:r>
          </a:p>
          <a:p>
            <a:pPr lvl="0"/>
            <a:r>
              <a:rPr lang="en-US" sz="1400" dirty="0" err="1">
                <a:solidFill>
                  <a:schemeClr val="bg1"/>
                </a:solidFill>
                <a:latin typeface="Arial Black" panose="020B0A04020102020204" pitchFamily="34" charset="0"/>
              </a:rPr>
              <a:t>Rushbrook</a:t>
            </a:r>
            <a:r>
              <a:rPr lang="en-US" sz="1400" dirty="0">
                <a:solidFill>
                  <a:schemeClr val="bg1"/>
                </a:solidFill>
                <a:latin typeface="Arial Black" panose="020B0A04020102020204" pitchFamily="34" charset="0"/>
              </a:rPr>
              <a:t> Creek Update </a:t>
            </a:r>
          </a:p>
          <a:p>
            <a:pPr lvl="0"/>
            <a:r>
              <a:rPr lang="en-US" sz="1400" dirty="0">
                <a:solidFill>
                  <a:schemeClr val="bg1"/>
                </a:solidFill>
                <a:latin typeface="Arial Black" panose="020B0A04020102020204" pitchFamily="34" charset="0"/>
              </a:rPr>
              <a:t>Garbage Contract Bidding Advertisement</a:t>
            </a:r>
          </a:p>
          <a:p>
            <a:pPr lvl="0"/>
            <a:r>
              <a:rPr lang="en-US" sz="1400" dirty="0">
                <a:solidFill>
                  <a:schemeClr val="bg1"/>
                </a:solidFill>
                <a:latin typeface="Arial Black" panose="020B0A04020102020204" pitchFamily="34" charset="0"/>
              </a:rPr>
              <a:t>Executive Session – Personnel </a:t>
            </a:r>
          </a:p>
          <a:p>
            <a:pPr lvl="0"/>
            <a:r>
              <a:rPr lang="en-US" sz="1400" dirty="0">
                <a:solidFill>
                  <a:schemeClr val="bg1"/>
                </a:solidFill>
                <a:latin typeface="Arial Black" panose="020B0A04020102020204" pitchFamily="34" charset="0"/>
              </a:rPr>
              <a:t>New Business</a:t>
            </a:r>
          </a:p>
          <a:p>
            <a:pPr lvl="0"/>
            <a:r>
              <a:rPr lang="en-US" sz="1400" dirty="0">
                <a:solidFill>
                  <a:schemeClr val="bg1"/>
                </a:solidFill>
                <a:latin typeface="Arial Black" panose="020B0A04020102020204" pitchFamily="34" charset="0"/>
              </a:rPr>
              <a:t>Adjournment</a:t>
            </a:r>
          </a:p>
        </p:txBody>
      </p:sp>
    </p:spTree>
    <p:extLst>
      <p:ext uri="{BB962C8B-B14F-4D97-AF65-F5344CB8AC3E}">
        <p14:creationId xmlns:p14="http://schemas.microsoft.com/office/powerpoint/2010/main" val="17990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A8FAC3-0FA6-4991-B816-C09EE9257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555" y="207063"/>
            <a:ext cx="4973062" cy="595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6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77AA99-D8AE-4518-AEC4-1F5B0EAE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527" y="103302"/>
            <a:ext cx="10018713" cy="727364"/>
          </a:xfrm>
        </p:spPr>
        <p:txBody>
          <a:bodyPr>
            <a:normAutofit fontScale="90000"/>
          </a:bodyPr>
          <a:lstStyle/>
          <a:p>
            <a:r>
              <a:rPr lang="en-US" dirty="0"/>
              <a:t>Treasurer’s Report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DB960E-4A26-4E39-9545-31754F3B5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350" y="1195387"/>
            <a:ext cx="5067300" cy="4467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49F150-6C49-4FE5-ACE3-FD6A4D960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350" y="5662612"/>
            <a:ext cx="506730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FA7528-CC84-4686-9990-A97EA7D26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935" y="3166843"/>
            <a:ext cx="9584274" cy="9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4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37106C-F105-424D-93C1-7B8E90B4C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290" y="0"/>
            <a:ext cx="5265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3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CE330C-0F7E-4250-B3CC-2B41BEEDF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537" y="0"/>
            <a:ext cx="5502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7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5F66CC-7B91-4F69-A4D5-2F0823DB7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486" y="816665"/>
            <a:ext cx="7125610" cy="522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8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351A1A-F36E-4196-907C-90FE1E0CF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8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F8F4B2-2587-4408-9F58-F8F389F8C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251" y="272863"/>
            <a:ext cx="4874123" cy="631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2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85</Words>
  <Application>Microsoft Office PowerPoint</Application>
  <PresentationFormat>Widescreen</PresentationFormat>
  <Paragraphs>25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Algerian</vt:lpstr>
      <vt:lpstr>Arial</vt:lpstr>
      <vt:lpstr>Arial Black</vt:lpstr>
      <vt:lpstr>Century Gothic</vt:lpstr>
      <vt:lpstr>Copperplate Gothic Bold</vt:lpstr>
      <vt:lpstr>Wingdings 3</vt:lpstr>
      <vt:lpstr>Ion</vt:lpstr>
      <vt:lpstr>Jermyn Borough Council Meeting</vt:lpstr>
      <vt:lpstr>Meeting Agenda</vt:lpstr>
      <vt:lpstr>Treasurer’s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Jermyn Borough Council Meeting</dc:title>
  <dc:creator>Jermyn Borough</dc:creator>
  <cp:lastModifiedBy>Jermyn Borough</cp:lastModifiedBy>
  <cp:revision>62</cp:revision>
  <dcterms:created xsi:type="dcterms:W3CDTF">2018-10-17T18:19:30Z</dcterms:created>
  <dcterms:modified xsi:type="dcterms:W3CDTF">2019-07-11T22:37:09Z</dcterms:modified>
</cp:coreProperties>
</file>